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Nunito"/>
      <p:regular r:id="rId26"/>
      <p:bold r:id="rId27"/>
      <p:italic r:id="rId28"/>
      <p:boldItalic r:id="rId29"/>
    </p:embeddedFont>
    <p:embeddedFont>
      <p:font typeface="Maven Pro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regular.fntdata"/><Relationship Id="rId25" Type="http://schemas.openxmlformats.org/officeDocument/2006/relationships/slide" Target="slides/slide20.xml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avenPro-bold.fntdata"/><Relationship Id="rId30" Type="http://schemas.openxmlformats.org/officeDocument/2006/relationships/font" Target="fonts/MavenPro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b2165fba2d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b2165fba2d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b2165fba2d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b2165fba2d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b2165fba2d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b2165fba2d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b2165fba2d_4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b2165fba2d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b2165fba2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b2165fba2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b2165fba2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b2165fba2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b2165fba2d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b2165fba2d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b2165fba2d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b2165fba2d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b2a3575dc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b2a3575dc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b2165fba2d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b2165fba2d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494bb9d17dd9e9f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494bb9d17dd9e9f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b2165fba2d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b2165fba2d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494bb9d17dd9e9f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494bb9d17dd9e9f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b2a3575d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b2a3575d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b2a3575dc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b2a3575dc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b2165fba2d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b2165fba2d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b2165fba2d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b2165fba2d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b2165fba2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b2165fba2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b2165fba2d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b2165fba2d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idx="1" type="subTitle"/>
          </p:nvPr>
        </p:nvSpPr>
        <p:spPr>
          <a:xfrm flipH="1" rot="-485">
            <a:off x="316500" y="3758970"/>
            <a:ext cx="4255500" cy="11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ABHISHEK S KURUP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KAVERI MENOKI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SANDRA ELIZABETH SABU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TEENA VINCENT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278" name="Google Shape;278;p13"/>
          <p:cNvSpPr txBox="1"/>
          <p:nvPr/>
        </p:nvSpPr>
        <p:spPr>
          <a:xfrm>
            <a:off x="1551275" y="1285950"/>
            <a:ext cx="6793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3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MINERVANS</a:t>
            </a:r>
            <a:endParaRPr b="1" sz="73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7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 u="sng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79" name="Google Shape;279;p13"/>
          <p:cNvSpPr txBox="1"/>
          <p:nvPr/>
        </p:nvSpPr>
        <p:spPr>
          <a:xfrm>
            <a:off x="2033825" y="2571750"/>
            <a:ext cx="6231300" cy="4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Comic Sans MS"/>
                <a:ea typeface="Comic Sans MS"/>
                <a:cs typeface="Comic Sans MS"/>
                <a:sym typeface="Comic Sans MS"/>
              </a:rPr>
              <a:t>THE EDUCATION SYSTEM YOU CAN TRUST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"/>
          <p:cNvSpPr txBox="1"/>
          <p:nvPr>
            <p:ph type="ctrTitle"/>
          </p:nvPr>
        </p:nvSpPr>
        <p:spPr>
          <a:xfrm>
            <a:off x="316500" y="0"/>
            <a:ext cx="7629900" cy="9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Tech News </a:t>
            </a:r>
            <a:endParaRPr sz="2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35" name="Google Shape;335;p22"/>
          <p:cNvSpPr txBox="1"/>
          <p:nvPr>
            <p:ph idx="1" type="subTitle"/>
          </p:nvPr>
        </p:nvSpPr>
        <p:spPr>
          <a:xfrm flipH="1">
            <a:off x="316675" y="973950"/>
            <a:ext cx="4990800" cy="31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36" name="Google Shape;3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25" y="872950"/>
            <a:ext cx="8793727" cy="4014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3"/>
          <p:cNvSpPr txBox="1"/>
          <p:nvPr>
            <p:ph type="ctrTitle"/>
          </p:nvPr>
        </p:nvSpPr>
        <p:spPr>
          <a:xfrm>
            <a:off x="316500" y="0"/>
            <a:ext cx="7629900" cy="9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Tech News: </a:t>
            </a:r>
            <a:r>
              <a:rPr b="0"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Get Tech news updates</a:t>
            </a:r>
            <a:endParaRPr b="0" sz="2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42" name="Google Shape;342;p23"/>
          <p:cNvSpPr txBox="1"/>
          <p:nvPr>
            <p:ph idx="1" type="subTitle"/>
          </p:nvPr>
        </p:nvSpPr>
        <p:spPr>
          <a:xfrm flipH="1">
            <a:off x="316675" y="973950"/>
            <a:ext cx="4990800" cy="31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43" name="Google Shape;3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025" y="859500"/>
            <a:ext cx="8739927" cy="418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4"/>
          <p:cNvSpPr txBox="1"/>
          <p:nvPr>
            <p:ph type="ctrTitle"/>
          </p:nvPr>
        </p:nvSpPr>
        <p:spPr>
          <a:xfrm>
            <a:off x="195650" y="-67150"/>
            <a:ext cx="7629900" cy="9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Road Maps of different Domains</a:t>
            </a:r>
            <a:endParaRPr sz="2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49" name="Google Shape;3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662" y="873650"/>
            <a:ext cx="8752668" cy="408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5"/>
          <p:cNvSpPr txBox="1"/>
          <p:nvPr>
            <p:ph type="ctrTitle"/>
          </p:nvPr>
        </p:nvSpPr>
        <p:spPr>
          <a:xfrm>
            <a:off x="378775" y="0"/>
            <a:ext cx="7629900" cy="9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Road Maps: </a:t>
            </a:r>
            <a:r>
              <a:rPr b="0"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Choosing a particular roadmap</a:t>
            </a:r>
            <a:endParaRPr b="0" sz="2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55" name="Google Shape;3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775" y="814400"/>
            <a:ext cx="8225875" cy="402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6"/>
          <p:cNvSpPr txBox="1"/>
          <p:nvPr>
            <p:ph type="ctrTitle"/>
          </p:nvPr>
        </p:nvSpPr>
        <p:spPr>
          <a:xfrm>
            <a:off x="542463" y="0"/>
            <a:ext cx="7629900" cy="9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Road Map of the chosen domain</a:t>
            </a:r>
            <a:endParaRPr sz="2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61" name="Google Shape;3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475" y="940800"/>
            <a:ext cx="7931273" cy="404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7"/>
          <p:cNvSpPr txBox="1"/>
          <p:nvPr/>
        </p:nvSpPr>
        <p:spPr>
          <a:xfrm>
            <a:off x="281275" y="261200"/>
            <a:ext cx="8741400" cy="6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Comic Sans MS"/>
                <a:ea typeface="Comic Sans MS"/>
                <a:cs typeface="Comic Sans MS"/>
                <a:sym typeface="Comic Sans MS"/>
              </a:rPr>
              <a:t>Playlists:</a:t>
            </a:r>
            <a:r>
              <a:rPr lang="en" sz="2300">
                <a:latin typeface="Comic Sans MS"/>
                <a:ea typeface="Comic Sans MS"/>
                <a:cs typeface="Comic Sans MS"/>
                <a:sym typeface="Comic Sans MS"/>
              </a:rPr>
              <a:t> Collection of youtube playlists of many domains</a:t>
            </a:r>
            <a:endParaRPr sz="23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67" name="Google Shape;3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275" y="924200"/>
            <a:ext cx="8505552" cy="398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8"/>
          <p:cNvSpPr txBox="1"/>
          <p:nvPr/>
        </p:nvSpPr>
        <p:spPr>
          <a:xfrm>
            <a:off x="201300" y="261200"/>
            <a:ext cx="8741400" cy="6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Comic Sans MS"/>
                <a:ea typeface="Comic Sans MS"/>
                <a:cs typeface="Comic Sans MS"/>
                <a:sym typeface="Comic Sans MS"/>
              </a:rPr>
              <a:t>Playlists:</a:t>
            </a:r>
            <a:r>
              <a:rPr lang="en" sz="2300">
                <a:latin typeface="Comic Sans MS"/>
                <a:ea typeface="Comic Sans MS"/>
                <a:cs typeface="Comic Sans MS"/>
                <a:sym typeface="Comic Sans MS"/>
              </a:rPr>
              <a:t> Adding a playlist to Favourites (customising playlist)</a:t>
            </a:r>
            <a:endParaRPr sz="23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73" name="Google Shape;3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776" y="1007150"/>
            <a:ext cx="8507752" cy="390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9"/>
          <p:cNvSpPr txBox="1"/>
          <p:nvPr/>
        </p:nvSpPr>
        <p:spPr>
          <a:xfrm>
            <a:off x="413225" y="203600"/>
            <a:ext cx="7614900" cy="8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Comic Sans MS"/>
                <a:ea typeface="Comic Sans MS"/>
                <a:cs typeface="Comic Sans MS"/>
                <a:sym typeface="Comic Sans MS"/>
              </a:rPr>
              <a:t>Favourites: </a:t>
            </a:r>
            <a:r>
              <a:rPr lang="en" sz="2300">
                <a:latin typeface="Comic Sans MS"/>
                <a:ea typeface="Comic Sans MS"/>
                <a:cs typeface="Comic Sans MS"/>
                <a:sym typeface="Comic Sans MS"/>
              </a:rPr>
              <a:t>Custom favourites page of each user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79" name="Google Shape;3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25" y="921550"/>
            <a:ext cx="8448602" cy="405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0"/>
          <p:cNvSpPr txBox="1"/>
          <p:nvPr>
            <p:ph type="ctrTitle"/>
          </p:nvPr>
        </p:nvSpPr>
        <p:spPr>
          <a:xfrm>
            <a:off x="636000" y="-239450"/>
            <a:ext cx="61056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FUTURE EXPANSION</a:t>
            </a:r>
            <a:endParaRPr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85" name="Google Shape;385;p30"/>
          <p:cNvSpPr txBox="1"/>
          <p:nvPr>
            <p:ph idx="1" type="subTitle"/>
          </p:nvPr>
        </p:nvSpPr>
        <p:spPr>
          <a:xfrm>
            <a:off x="1012025" y="1407275"/>
            <a:ext cx="4255500" cy="3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mic Sans MS"/>
              <a:buChar char="●"/>
            </a:pPr>
            <a:r>
              <a:rPr lang="en" sz="18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 Quiz Section to measure our Knowledge.</a:t>
            </a:r>
            <a:endParaRPr sz="18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mic Sans MS"/>
              <a:buChar char="●"/>
            </a:pPr>
            <a:r>
              <a:rPr lang="en" sz="18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Providing Badges for Skills learned </a:t>
            </a:r>
            <a:endParaRPr sz="18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1"/>
          <p:cNvSpPr txBox="1"/>
          <p:nvPr/>
        </p:nvSpPr>
        <p:spPr>
          <a:xfrm>
            <a:off x="602750" y="1506875"/>
            <a:ext cx="7675200" cy="32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●"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In this current covid scenario,online education is the only possible way to gain knowledge.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●"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This project mainly enhances  knowledge on technology.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●"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We provide people the roadmaps and youtube playlists of different domain.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●"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The Roadmaps provide an idea on the steps to learn a new tech , the resources required. The youtube playlist provide the platform to learn these domains and develop projects in it.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●"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We should also be aware about the day-to-day happenings in the world of technology so we are also providing a tech-news page where people can browse day to day tech news.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●"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We aim in helping more people in the easiest way possible.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91" name="Google Shape;391;p31"/>
          <p:cNvSpPr txBox="1"/>
          <p:nvPr/>
        </p:nvSpPr>
        <p:spPr>
          <a:xfrm>
            <a:off x="2564250" y="564050"/>
            <a:ext cx="40155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latin typeface="Comic Sans MS"/>
                <a:ea typeface="Comic Sans MS"/>
                <a:cs typeface="Comic Sans MS"/>
                <a:sym typeface="Comic Sans MS"/>
              </a:rPr>
              <a:t>CONCLUSION</a:t>
            </a:r>
            <a:endParaRPr b="1" sz="33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type="ctrTitle"/>
          </p:nvPr>
        </p:nvSpPr>
        <p:spPr>
          <a:xfrm>
            <a:off x="862050" y="303419"/>
            <a:ext cx="42555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CONTENTS:</a:t>
            </a:r>
            <a:endParaRPr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85" name="Google Shape;285;p14"/>
          <p:cNvSpPr txBox="1"/>
          <p:nvPr>
            <p:ph idx="1" type="subTitle"/>
          </p:nvPr>
        </p:nvSpPr>
        <p:spPr>
          <a:xfrm>
            <a:off x="942625" y="1253950"/>
            <a:ext cx="4534200" cy="31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mic Sans MS"/>
              <a:buChar char="●"/>
            </a:pPr>
            <a:r>
              <a:rPr lang="en" sz="2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Introduction</a:t>
            </a:r>
            <a:endParaRPr sz="2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mic Sans MS"/>
              <a:buChar char="●"/>
            </a:pPr>
            <a:r>
              <a:rPr lang="en" sz="2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Output</a:t>
            </a:r>
            <a:endParaRPr sz="2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mic Sans MS"/>
              <a:buChar char="●"/>
            </a:pPr>
            <a:r>
              <a:rPr lang="en" sz="2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Conclusion</a:t>
            </a:r>
            <a:endParaRPr sz="2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2"/>
          <p:cNvSpPr txBox="1"/>
          <p:nvPr>
            <p:ph type="ctrTitle"/>
          </p:nvPr>
        </p:nvSpPr>
        <p:spPr>
          <a:xfrm>
            <a:off x="2431100" y="1416475"/>
            <a:ext cx="5495100" cy="16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 YO</a:t>
            </a:r>
            <a:r>
              <a:rPr lang="en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U</a:t>
            </a:r>
            <a:endParaRPr sz="2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ctrTitle"/>
          </p:nvPr>
        </p:nvSpPr>
        <p:spPr>
          <a:xfrm>
            <a:off x="598525" y="120844"/>
            <a:ext cx="4255500" cy="9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INTRODUCTION:</a:t>
            </a:r>
            <a:endParaRPr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91" name="Google Shape;291;p15"/>
          <p:cNvSpPr txBox="1"/>
          <p:nvPr>
            <p:ph idx="1" type="subTitle"/>
          </p:nvPr>
        </p:nvSpPr>
        <p:spPr>
          <a:xfrm flipH="1">
            <a:off x="746425" y="1161975"/>
            <a:ext cx="4990800" cy="31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mic Sans MS"/>
              <a:buChar char="●"/>
            </a:pPr>
            <a:r>
              <a:rPr lang="en" sz="19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today's education field we have to get acquainted with the modern tech.</a:t>
            </a:r>
            <a:endParaRPr sz="19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omic Sans MS"/>
              <a:buChar char="●"/>
            </a:pPr>
            <a:r>
              <a:rPr lang="en" sz="19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Ou</a:t>
            </a:r>
            <a:r>
              <a:rPr lang="en" sz="19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r team developed a website which provides  </a:t>
            </a:r>
            <a:r>
              <a:rPr b="1" lang="en" sz="1900">
                <a:latin typeface="Comic Sans MS"/>
                <a:ea typeface="Comic Sans MS"/>
                <a:cs typeface="Comic Sans MS"/>
                <a:sym typeface="Comic Sans MS"/>
              </a:rPr>
              <a:t>DAILY TECH NEWS</a:t>
            </a:r>
            <a:r>
              <a:rPr b="1" lang="en" sz="19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.</a:t>
            </a:r>
            <a:endParaRPr sz="19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oboto"/>
              <a:buChar char="●"/>
            </a:pPr>
            <a:r>
              <a:rPr lang="en" sz="19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Also provides a </a:t>
            </a:r>
            <a:r>
              <a:rPr b="1" lang="en" sz="1900">
                <a:latin typeface="Comic Sans MS"/>
                <a:ea typeface="Comic Sans MS"/>
                <a:cs typeface="Comic Sans MS"/>
                <a:sym typeface="Comic Sans MS"/>
              </a:rPr>
              <a:t>YOUTUBE PLAYLIST </a:t>
            </a:r>
            <a:r>
              <a:rPr lang="en" sz="19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and </a:t>
            </a:r>
            <a:r>
              <a:rPr b="1" lang="en" sz="1900">
                <a:latin typeface="Comic Sans MS"/>
                <a:ea typeface="Comic Sans MS"/>
                <a:cs typeface="Comic Sans MS"/>
                <a:sym typeface="Comic Sans MS"/>
              </a:rPr>
              <a:t>ROADMAP</a:t>
            </a:r>
            <a:r>
              <a:rPr lang="en" sz="19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 sz="19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of different domains in technology.</a:t>
            </a:r>
            <a:endParaRPr sz="20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/>
          <p:nvPr/>
        </p:nvSpPr>
        <p:spPr>
          <a:xfrm>
            <a:off x="502300" y="431975"/>
            <a:ext cx="76494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Comic Sans MS"/>
                <a:ea typeface="Comic Sans MS"/>
                <a:cs typeface="Comic Sans MS"/>
                <a:sym typeface="Comic Sans MS"/>
              </a:rPr>
              <a:t>DIFFERENT PAGES IN OUR WEBSITE</a:t>
            </a:r>
            <a:endParaRPr b="1" sz="2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97" name="Google Shape;297;p16"/>
          <p:cNvSpPr txBox="1"/>
          <p:nvPr/>
        </p:nvSpPr>
        <p:spPr>
          <a:xfrm>
            <a:off x="632900" y="1456650"/>
            <a:ext cx="68412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     </a:t>
            </a:r>
            <a:r>
              <a:rPr lang="en" sz="1500"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600">
                <a:latin typeface="Nunito"/>
                <a:ea typeface="Nunito"/>
                <a:cs typeface="Nunito"/>
                <a:sym typeface="Nunito"/>
              </a:rPr>
              <a:t>1.  </a:t>
            </a: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DASHBOARD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             Provides basic information about the technology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2.TECH NEWS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                  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              Provides day-to-day tech news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3.ROADMAPS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              Provide roadmaps of different domains                     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  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 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/>
        </p:nvSpPr>
        <p:spPr>
          <a:xfrm>
            <a:off x="472150" y="1145225"/>
            <a:ext cx="7916100" cy="3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   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4. PLAYLISTS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     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             Playlist of best tutors of YouTube for each domains.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5. FAVOURITES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   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                Customisable playlist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mic Sans MS"/>
                <a:ea typeface="Comic Sans MS"/>
                <a:cs typeface="Comic Sans MS"/>
                <a:sym typeface="Comic Sans MS"/>
              </a:rPr>
              <a:t>                     </a:t>
            </a:r>
            <a:endParaRPr sz="16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03" name="Google Shape;303;p17"/>
          <p:cNvSpPr txBox="1"/>
          <p:nvPr/>
        </p:nvSpPr>
        <p:spPr>
          <a:xfrm>
            <a:off x="658050" y="241750"/>
            <a:ext cx="72519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Comic Sans MS"/>
                <a:ea typeface="Comic Sans MS"/>
                <a:cs typeface="Comic Sans MS"/>
                <a:sym typeface="Comic Sans MS"/>
              </a:rPr>
              <a:t>DIFFERENT PAGES IN OUR WEBSITE</a:t>
            </a:r>
            <a:endParaRPr b="1" sz="2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/>
          <p:nvPr>
            <p:ph type="ctrTitle"/>
          </p:nvPr>
        </p:nvSpPr>
        <p:spPr>
          <a:xfrm>
            <a:off x="2902225" y="1355825"/>
            <a:ext cx="2668200" cy="22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OUTPUT</a:t>
            </a:r>
            <a:endParaRPr sz="4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/>
          <p:nvPr>
            <p:ph type="ctrTitle"/>
          </p:nvPr>
        </p:nvSpPr>
        <p:spPr>
          <a:xfrm>
            <a:off x="595675" y="221000"/>
            <a:ext cx="42555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Sign in &amp; Sign up</a:t>
            </a:r>
            <a:br>
              <a:rPr lang="en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</p:txBody>
      </p:sp>
      <p:sp>
        <p:nvSpPr>
          <p:cNvPr id="314" name="Google Shape;314;p19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675" y="598175"/>
            <a:ext cx="8079773" cy="446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000" y="340938"/>
            <a:ext cx="8079773" cy="446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0"/>
          <p:cNvSpPr txBox="1"/>
          <p:nvPr>
            <p:ph type="ctrTitle"/>
          </p:nvPr>
        </p:nvSpPr>
        <p:spPr>
          <a:xfrm>
            <a:off x="316675" y="274025"/>
            <a:ext cx="7629900" cy="76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Dashboard: </a:t>
            </a:r>
            <a:r>
              <a:rPr b="0"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user logins in and reaches the home page first</a:t>
            </a:r>
            <a:endParaRPr b="0" sz="2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22" name="Google Shape;3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675" y="932250"/>
            <a:ext cx="8459427" cy="398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"/>
          <p:cNvSpPr txBox="1"/>
          <p:nvPr>
            <p:ph type="ctrTitle"/>
          </p:nvPr>
        </p:nvSpPr>
        <p:spPr>
          <a:xfrm>
            <a:off x="316500" y="0"/>
            <a:ext cx="8127300" cy="94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Dashboard: </a:t>
            </a:r>
            <a:r>
              <a:rPr b="0" lang="en" sz="2300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User’s account, setting, and logout options </a:t>
            </a:r>
            <a:endParaRPr b="0" sz="2300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28" name="Google Shape;328;p21"/>
          <p:cNvSpPr txBox="1"/>
          <p:nvPr>
            <p:ph idx="1" type="subTitle"/>
          </p:nvPr>
        </p:nvSpPr>
        <p:spPr>
          <a:xfrm flipH="1">
            <a:off x="316675" y="973950"/>
            <a:ext cx="4990800" cy="31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29" name="Google Shape;3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650" y="940800"/>
            <a:ext cx="8458650" cy="4072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